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Arimo" charset="0"/>
      <p:regular r:id="rId1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37" d="100"/>
          <a:sy n="37" d="100"/>
        </p:scale>
        <p:origin x="-1668" y="-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D1E3E-EDF1-4A6C-8E82-53D72869F1A4}" type="datetimeFigureOut">
              <a:rPr lang="fr-FR" smtClean="0"/>
              <a:t>04/03/2025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7B38EC-F0FD-40B7-B499-6C5091F825B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11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6072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 à Git : Le Contrôle de Version Distribué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31744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 est un système de contrôle de version distribué. Il permet de suivre les modifications apportées aux fichiers. Découvrez son historique et ses avantages.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340287" y="5850017"/>
            <a:ext cx="272581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2529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Configuration Initiale de Git : Préparez Votre Environnement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Installation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92287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Installez Git sur votre système d'exploitation.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Identité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92287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Configurez votre nom et adresse e-mail.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43316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Éditeur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922877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Choisissez votre éditeur de texte par défaut.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7236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Création et Initialisation d'un Dépôt Git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80857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41083" y="3908822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git init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 commande crée un nouveau dépôt Git.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80857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908822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Structure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 dépôt contient des fichiers et répertoires.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57867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998577" y="5678924"/>
            <a:ext cx="21669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5786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.git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07421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Ce dossier stocke l'historique des versions.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6293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Les Trois États des Fichiers dans Git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29940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5692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Modifié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064794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Fichier changé, pas encore indexé.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329940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5692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Indexé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4064794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Prêt à être inclus dans le commit.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09473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5487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Validé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044327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Fichier inclus dans l'historique.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4749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Commandes de Base de Git : L'Essentiel à Connaître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4318516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512028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git add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5615821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Ajoute des fichiers à l'index.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3259" y="4318516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512028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git commit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5615821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Valide les modifications.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2395" y="4318516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5120402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git status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5615940"/>
            <a:ext cx="22502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Vérifie l'état du dépôt.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2485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Travailler avec des Branches : Gérez Vos Développements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3195876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43519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Créer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93072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Créez une nouvelle branche.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632127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8714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Basculer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36698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Changez de branche facilement.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6068378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63076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Fusionner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80323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Intégrez les changements.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5619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Collaboration avec Git : Travaillez en Équipe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2723198"/>
            <a:ext cx="30480" cy="4550212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3246358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299239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1130796" y="3092648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9625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Cloner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3458051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Clonez un dépôt distant.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84286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4588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1091267" y="4689158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5590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Pousser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5054560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Envoyez vos modifications.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6439376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18541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88291" y="6285667"/>
            <a:ext cx="21669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61555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Récupérer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651069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Recevez les mises à jour.</a:t>
            </a:r>
            <a:endParaRPr lang="en-US" sz="18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0428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Bonnes Pratiques et Conclusion : Optimisez Votre Flux de Travail Git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6187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Messages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5114330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Écrivez des messages clairs.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93450" y="4545925"/>
            <a:ext cx="116681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33955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Atomiques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891082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Faites des commits petits.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39720" y="3601283"/>
            <a:ext cx="18669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9941243" y="58420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Ressources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6337578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Explorez davantage Git.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791063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64542" y="6309003"/>
            <a:ext cx="191810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350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258</Words>
  <Application>Microsoft Office PowerPoint</Application>
  <PresentationFormat>Personnalisé</PresentationFormat>
  <Paragraphs>68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Syne Bold</vt:lpstr>
      <vt:lpstr>Calibri</vt:lpstr>
      <vt:lpstr>Arimo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Administrateur</cp:lastModifiedBy>
  <cp:revision>4</cp:revision>
  <dcterms:created xsi:type="dcterms:W3CDTF">2025-03-03T16:47:50Z</dcterms:created>
  <dcterms:modified xsi:type="dcterms:W3CDTF">2025-03-04T05:19:28Z</dcterms:modified>
</cp:coreProperties>
</file>